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E6D0F1-CA0A-4395-978C-07E15AA19202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3F93D45-358B-4750-A8A1-AC2C50B7CCB5}">
      <dgm:prSet phldrT="[Текст]"/>
      <dgm:spPr/>
      <dgm:t>
        <a:bodyPr/>
        <a:lstStyle/>
        <a:p>
          <a:r>
            <a:rPr lang="ru-RU" dirty="0" smtClean="0"/>
            <a:t>Ученическое самоуправление</a:t>
          </a:r>
          <a:endParaRPr lang="ru-RU" dirty="0"/>
        </a:p>
      </dgm:t>
    </dgm:pt>
    <dgm:pt modelId="{E601F860-8C9A-4687-95EB-4E19ABC4B6C8}" type="parTrans" cxnId="{98C34765-EAB6-40D8-8046-E72918B89516}">
      <dgm:prSet/>
      <dgm:spPr/>
      <dgm:t>
        <a:bodyPr/>
        <a:lstStyle/>
        <a:p>
          <a:endParaRPr lang="ru-RU"/>
        </a:p>
      </dgm:t>
    </dgm:pt>
    <dgm:pt modelId="{118ECB2C-EB4A-4060-A33B-A701DD6D4497}" type="sibTrans" cxnId="{98C34765-EAB6-40D8-8046-E72918B89516}">
      <dgm:prSet/>
      <dgm:spPr/>
      <dgm:t>
        <a:bodyPr/>
        <a:lstStyle/>
        <a:p>
          <a:endParaRPr lang="ru-RU"/>
        </a:p>
      </dgm:t>
    </dgm:pt>
    <dgm:pt modelId="{090558D6-ED81-46B1-87C4-B402B864BB7C}">
      <dgm:prSet/>
      <dgm:spPr/>
      <dgm:t>
        <a:bodyPr/>
        <a:lstStyle/>
        <a:p>
          <a:r>
            <a:rPr lang="ru-RU" dirty="0" smtClean="0"/>
            <a:t>Министерство образования</a:t>
          </a:r>
          <a:endParaRPr lang="ru-RU" dirty="0"/>
        </a:p>
      </dgm:t>
    </dgm:pt>
    <dgm:pt modelId="{220D2B9B-08EB-4CFB-9615-8F662457E8B3}" type="parTrans" cxnId="{8F711475-340C-4078-AE46-27A3F6E71D9F}">
      <dgm:prSet/>
      <dgm:spPr/>
      <dgm:t>
        <a:bodyPr/>
        <a:lstStyle/>
        <a:p>
          <a:endParaRPr lang="ru-RU"/>
        </a:p>
      </dgm:t>
    </dgm:pt>
    <dgm:pt modelId="{6B61ABF5-151E-42D1-AD59-35518AB8A7D4}" type="sibTrans" cxnId="{8F711475-340C-4078-AE46-27A3F6E71D9F}">
      <dgm:prSet/>
      <dgm:spPr/>
      <dgm:t>
        <a:bodyPr/>
        <a:lstStyle/>
        <a:p>
          <a:endParaRPr lang="ru-RU"/>
        </a:p>
      </dgm:t>
    </dgm:pt>
    <dgm:pt modelId="{DC7FEF6D-D757-410B-B1C4-E199F4D6A450}">
      <dgm:prSet/>
      <dgm:spPr/>
      <dgm:t>
        <a:bodyPr/>
        <a:lstStyle/>
        <a:p>
          <a:r>
            <a:rPr lang="ru-RU" smtClean="0"/>
            <a:t>Министерство  культуры</a:t>
          </a:r>
          <a:endParaRPr lang="ru-RU"/>
        </a:p>
      </dgm:t>
    </dgm:pt>
    <dgm:pt modelId="{ABCFEC73-EB78-477C-97F4-A72F829B9DAA}" type="parTrans" cxnId="{667FF533-EF39-4A34-B024-ABA903A17CA2}">
      <dgm:prSet/>
      <dgm:spPr/>
      <dgm:t>
        <a:bodyPr/>
        <a:lstStyle/>
        <a:p>
          <a:endParaRPr lang="ru-RU"/>
        </a:p>
      </dgm:t>
    </dgm:pt>
    <dgm:pt modelId="{A76AD68F-B831-4FB3-BD3F-361825FBC854}" type="sibTrans" cxnId="{667FF533-EF39-4A34-B024-ABA903A17CA2}">
      <dgm:prSet/>
      <dgm:spPr/>
      <dgm:t>
        <a:bodyPr/>
        <a:lstStyle/>
        <a:p>
          <a:endParaRPr lang="ru-RU"/>
        </a:p>
      </dgm:t>
    </dgm:pt>
    <dgm:pt modelId="{FE046E95-C224-4FF0-938D-1BBC92A20D67}">
      <dgm:prSet/>
      <dgm:spPr/>
      <dgm:t>
        <a:bodyPr/>
        <a:lstStyle/>
        <a:p>
          <a:r>
            <a:rPr lang="ru-RU" smtClean="0"/>
            <a:t>Министерство     спорта и труда</a:t>
          </a:r>
          <a:endParaRPr lang="ru-RU"/>
        </a:p>
      </dgm:t>
    </dgm:pt>
    <dgm:pt modelId="{ED62F0FE-D347-4968-A2D5-64F39B9E1E39}" type="parTrans" cxnId="{26536472-401F-4C35-B0F0-A20870ECCFDD}">
      <dgm:prSet/>
      <dgm:spPr/>
      <dgm:t>
        <a:bodyPr/>
        <a:lstStyle/>
        <a:p>
          <a:endParaRPr lang="ru-RU"/>
        </a:p>
      </dgm:t>
    </dgm:pt>
    <dgm:pt modelId="{2997239A-78ED-449F-A7BD-D070AB83CFD6}" type="sibTrans" cxnId="{26536472-401F-4C35-B0F0-A20870ECCFDD}">
      <dgm:prSet/>
      <dgm:spPr/>
      <dgm:t>
        <a:bodyPr/>
        <a:lstStyle/>
        <a:p>
          <a:endParaRPr lang="ru-RU"/>
        </a:p>
      </dgm:t>
    </dgm:pt>
    <dgm:pt modelId="{B3041746-457A-4FC8-9B2F-5D32691ADD64}">
      <dgm:prSet/>
      <dgm:spPr/>
      <dgm:t>
        <a:bodyPr/>
        <a:lstStyle/>
        <a:p>
          <a:r>
            <a:rPr lang="ru-RU" smtClean="0"/>
            <a:t>Министерство информации</a:t>
          </a:r>
          <a:endParaRPr lang="ru-RU"/>
        </a:p>
      </dgm:t>
    </dgm:pt>
    <dgm:pt modelId="{4D1B771D-0819-4EC8-9EF8-5B5C52FE43EA}" type="parTrans" cxnId="{7691E579-8069-41B4-AFBC-F15563D695C8}">
      <dgm:prSet/>
      <dgm:spPr/>
      <dgm:t>
        <a:bodyPr/>
        <a:lstStyle/>
        <a:p>
          <a:endParaRPr lang="ru-RU"/>
        </a:p>
      </dgm:t>
    </dgm:pt>
    <dgm:pt modelId="{39F3AA76-FD0B-4C1A-A317-2413DAEC14B3}" type="sibTrans" cxnId="{7691E579-8069-41B4-AFBC-F15563D695C8}">
      <dgm:prSet/>
      <dgm:spPr/>
      <dgm:t>
        <a:bodyPr/>
        <a:lstStyle/>
        <a:p>
          <a:endParaRPr lang="ru-RU"/>
        </a:p>
      </dgm:t>
    </dgm:pt>
    <dgm:pt modelId="{3D0204A7-98F8-42F9-A99B-4E9F311E61E0}">
      <dgm:prSet/>
      <dgm:spPr/>
      <dgm:t>
        <a:bodyPr/>
        <a:lstStyle/>
        <a:p>
          <a:r>
            <a:rPr lang="ru-RU" smtClean="0"/>
            <a:t>Министерство  дисциплины и порядка</a:t>
          </a:r>
          <a:endParaRPr lang="ru-RU"/>
        </a:p>
      </dgm:t>
    </dgm:pt>
    <dgm:pt modelId="{4102C195-2FAC-431B-841C-EC38F778EFB6}" type="parTrans" cxnId="{7F0BE98A-6724-465D-BFD8-47F888DE1875}">
      <dgm:prSet/>
      <dgm:spPr/>
      <dgm:t>
        <a:bodyPr/>
        <a:lstStyle/>
        <a:p>
          <a:endParaRPr lang="ru-RU"/>
        </a:p>
      </dgm:t>
    </dgm:pt>
    <dgm:pt modelId="{DE5A65AC-0732-434D-AE5F-FE772FFCB4CE}" type="sibTrans" cxnId="{7F0BE98A-6724-465D-BFD8-47F888DE1875}">
      <dgm:prSet/>
      <dgm:spPr/>
      <dgm:t>
        <a:bodyPr/>
        <a:lstStyle/>
        <a:p>
          <a:endParaRPr lang="ru-RU"/>
        </a:p>
      </dgm:t>
    </dgm:pt>
    <dgm:pt modelId="{E51231B1-8B02-4C99-86D5-5D762E809523}" type="pres">
      <dgm:prSet presAssocID="{80E6D0F1-CA0A-4395-978C-07E15AA1920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6D4C40-9CA3-481E-9E24-1B5B97A2AC11}" type="pres">
      <dgm:prSet presAssocID="{C3F93D45-358B-4750-A8A1-AC2C50B7CCB5}" presName="root1" presStyleCnt="0"/>
      <dgm:spPr/>
    </dgm:pt>
    <dgm:pt modelId="{10DF21C9-2CC3-4165-BBD9-C6DB79F67AD7}" type="pres">
      <dgm:prSet presAssocID="{C3F93D45-358B-4750-A8A1-AC2C50B7CCB5}" presName="LevelOneTextNode" presStyleLbl="node0" presStyleIdx="0" presStyleCnt="1">
        <dgm:presLayoutVars>
          <dgm:chPref val="3"/>
        </dgm:presLayoutVars>
      </dgm:prSet>
      <dgm:spPr/>
    </dgm:pt>
    <dgm:pt modelId="{8F48800F-5E90-4F4A-9A68-234D1202907C}" type="pres">
      <dgm:prSet presAssocID="{C3F93D45-358B-4750-A8A1-AC2C50B7CCB5}" presName="level2hierChild" presStyleCnt="0"/>
      <dgm:spPr/>
    </dgm:pt>
    <dgm:pt modelId="{602B1A06-DF1B-40A6-8D14-A338DEE33979}" type="pres">
      <dgm:prSet presAssocID="{ABCFEC73-EB78-477C-97F4-A72F829B9DAA}" presName="conn2-1" presStyleLbl="parChTrans1D2" presStyleIdx="0" presStyleCnt="5"/>
      <dgm:spPr/>
    </dgm:pt>
    <dgm:pt modelId="{3D5B7D26-4A93-4300-9533-ED1DF9113D99}" type="pres">
      <dgm:prSet presAssocID="{ABCFEC73-EB78-477C-97F4-A72F829B9DAA}" presName="connTx" presStyleLbl="parChTrans1D2" presStyleIdx="0" presStyleCnt="5"/>
      <dgm:spPr/>
    </dgm:pt>
    <dgm:pt modelId="{6B340820-650D-48B0-B076-ADF6F346D406}" type="pres">
      <dgm:prSet presAssocID="{DC7FEF6D-D757-410B-B1C4-E199F4D6A450}" presName="root2" presStyleCnt="0"/>
      <dgm:spPr/>
    </dgm:pt>
    <dgm:pt modelId="{9B1B28C6-8700-4D8F-9566-34EC3ED36C57}" type="pres">
      <dgm:prSet presAssocID="{DC7FEF6D-D757-410B-B1C4-E199F4D6A450}" presName="LevelTwoTextNode" presStyleLbl="node2" presStyleIdx="0" presStyleCnt="5" custScaleX="208588">
        <dgm:presLayoutVars>
          <dgm:chPref val="3"/>
        </dgm:presLayoutVars>
      </dgm:prSet>
      <dgm:spPr/>
    </dgm:pt>
    <dgm:pt modelId="{F460130D-1A37-410B-A960-AA3F901910C8}" type="pres">
      <dgm:prSet presAssocID="{DC7FEF6D-D757-410B-B1C4-E199F4D6A450}" presName="level3hierChild" presStyleCnt="0"/>
      <dgm:spPr/>
    </dgm:pt>
    <dgm:pt modelId="{74BA2F6C-4ED4-41F2-AD48-F1E8F9A23503}" type="pres">
      <dgm:prSet presAssocID="{220D2B9B-08EB-4CFB-9615-8F662457E8B3}" presName="conn2-1" presStyleLbl="parChTrans1D2" presStyleIdx="1" presStyleCnt="5"/>
      <dgm:spPr/>
    </dgm:pt>
    <dgm:pt modelId="{971C8C55-3E30-4023-ACAD-8A1DE0F67E25}" type="pres">
      <dgm:prSet presAssocID="{220D2B9B-08EB-4CFB-9615-8F662457E8B3}" presName="connTx" presStyleLbl="parChTrans1D2" presStyleIdx="1" presStyleCnt="5"/>
      <dgm:spPr/>
    </dgm:pt>
    <dgm:pt modelId="{CC809F4B-DF05-4C6E-B057-9F976B6A6B07}" type="pres">
      <dgm:prSet presAssocID="{090558D6-ED81-46B1-87C4-B402B864BB7C}" presName="root2" presStyleCnt="0"/>
      <dgm:spPr/>
    </dgm:pt>
    <dgm:pt modelId="{CD5F0831-A306-4A0B-BD9A-D1802D7EB158}" type="pres">
      <dgm:prSet presAssocID="{090558D6-ED81-46B1-87C4-B402B864BB7C}" presName="LevelTwoTextNode" presStyleLbl="node2" presStyleIdx="1" presStyleCnt="5" custScaleX="211115" custLinFactNeighborX="0" custLinFactNeighborY="-10186">
        <dgm:presLayoutVars>
          <dgm:chPref val="3"/>
        </dgm:presLayoutVars>
      </dgm:prSet>
      <dgm:spPr/>
    </dgm:pt>
    <dgm:pt modelId="{93EA2085-8627-43E5-AE81-52E8272D82BB}" type="pres">
      <dgm:prSet presAssocID="{090558D6-ED81-46B1-87C4-B402B864BB7C}" presName="level3hierChild" presStyleCnt="0"/>
      <dgm:spPr/>
    </dgm:pt>
    <dgm:pt modelId="{4C85EFB8-C574-4A73-9AAD-431D39B81429}" type="pres">
      <dgm:prSet presAssocID="{ED62F0FE-D347-4968-A2D5-64F39B9E1E39}" presName="conn2-1" presStyleLbl="parChTrans1D2" presStyleIdx="2" presStyleCnt="5"/>
      <dgm:spPr/>
    </dgm:pt>
    <dgm:pt modelId="{09B017DF-41D5-484F-A4B8-5220C7D76029}" type="pres">
      <dgm:prSet presAssocID="{ED62F0FE-D347-4968-A2D5-64F39B9E1E39}" presName="connTx" presStyleLbl="parChTrans1D2" presStyleIdx="2" presStyleCnt="5"/>
      <dgm:spPr/>
    </dgm:pt>
    <dgm:pt modelId="{8AD9C0C6-473B-40AC-833E-07CCDB5A8B42}" type="pres">
      <dgm:prSet presAssocID="{FE046E95-C224-4FF0-938D-1BBC92A20D67}" presName="root2" presStyleCnt="0"/>
      <dgm:spPr/>
    </dgm:pt>
    <dgm:pt modelId="{ADD9CCA2-06DF-4BF6-AFAA-9A829D43BD35}" type="pres">
      <dgm:prSet presAssocID="{FE046E95-C224-4FF0-938D-1BBC92A20D67}" presName="LevelTwoTextNode" presStyleLbl="node2" presStyleIdx="2" presStyleCnt="5" custScaleX="211115">
        <dgm:presLayoutVars>
          <dgm:chPref val="3"/>
        </dgm:presLayoutVars>
      </dgm:prSet>
      <dgm:spPr/>
    </dgm:pt>
    <dgm:pt modelId="{456FA4D3-CF75-41EA-A9EF-EE42912EB96E}" type="pres">
      <dgm:prSet presAssocID="{FE046E95-C224-4FF0-938D-1BBC92A20D67}" presName="level3hierChild" presStyleCnt="0"/>
      <dgm:spPr/>
    </dgm:pt>
    <dgm:pt modelId="{3465BB50-B7E4-4285-907F-281B0581F9B1}" type="pres">
      <dgm:prSet presAssocID="{4D1B771D-0819-4EC8-9EF8-5B5C52FE43EA}" presName="conn2-1" presStyleLbl="parChTrans1D2" presStyleIdx="3" presStyleCnt="5"/>
      <dgm:spPr/>
    </dgm:pt>
    <dgm:pt modelId="{7B195FBB-FCB3-4BBE-8C29-5743200DA7BD}" type="pres">
      <dgm:prSet presAssocID="{4D1B771D-0819-4EC8-9EF8-5B5C52FE43EA}" presName="connTx" presStyleLbl="parChTrans1D2" presStyleIdx="3" presStyleCnt="5"/>
      <dgm:spPr/>
    </dgm:pt>
    <dgm:pt modelId="{3C80B48D-869D-4404-A404-6A7E2E5B9721}" type="pres">
      <dgm:prSet presAssocID="{B3041746-457A-4FC8-9B2F-5D32691ADD64}" presName="root2" presStyleCnt="0"/>
      <dgm:spPr/>
    </dgm:pt>
    <dgm:pt modelId="{9E07C3F2-21EA-473C-82A0-8CE47C01ECF2}" type="pres">
      <dgm:prSet presAssocID="{B3041746-457A-4FC8-9B2F-5D32691ADD64}" presName="LevelTwoTextNode" presStyleLbl="node2" presStyleIdx="3" presStyleCnt="5" custScaleX="207461">
        <dgm:presLayoutVars>
          <dgm:chPref val="3"/>
        </dgm:presLayoutVars>
      </dgm:prSet>
      <dgm:spPr/>
    </dgm:pt>
    <dgm:pt modelId="{988A6794-A9CB-4F00-B815-EE1958C40633}" type="pres">
      <dgm:prSet presAssocID="{B3041746-457A-4FC8-9B2F-5D32691ADD64}" presName="level3hierChild" presStyleCnt="0"/>
      <dgm:spPr/>
    </dgm:pt>
    <dgm:pt modelId="{00327AFD-CCCE-4FF8-9542-2609AFCC7281}" type="pres">
      <dgm:prSet presAssocID="{4102C195-2FAC-431B-841C-EC38F778EFB6}" presName="conn2-1" presStyleLbl="parChTrans1D2" presStyleIdx="4" presStyleCnt="5"/>
      <dgm:spPr/>
    </dgm:pt>
    <dgm:pt modelId="{C0AF466E-C287-430F-8A42-2D39386C8A59}" type="pres">
      <dgm:prSet presAssocID="{4102C195-2FAC-431B-841C-EC38F778EFB6}" presName="connTx" presStyleLbl="parChTrans1D2" presStyleIdx="4" presStyleCnt="5"/>
      <dgm:spPr/>
    </dgm:pt>
    <dgm:pt modelId="{B3DF1A3D-96D9-4714-8CCF-A71851B33F4D}" type="pres">
      <dgm:prSet presAssocID="{3D0204A7-98F8-42F9-A99B-4E9F311E61E0}" presName="root2" presStyleCnt="0"/>
      <dgm:spPr/>
    </dgm:pt>
    <dgm:pt modelId="{048E2AB9-B821-440B-A974-5C8BADCC123F}" type="pres">
      <dgm:prSet presAssocID="{3D0204A7-98F8-42F9-A99B-4E9F311E61E0}" presName="LevelTwoTextNode" presStyleLbl="node2" presStyleIdx="4" presStyleCnt="5" custScaleX="206562">
        <dgm:presLayoutVars>
          <dgm:chPref val="3"/>
        </dgm:presLayoutVars>
      </dgm:prSet>
      <dgm:spPr/>
    </dgm:pt>
    <dgm:pt modelId="{4C5A06E8-CC65-4288-8371-1C8B11A7630C}" type="pres">
      <dgm:prSet presAssocID="{3D0204A7-98F8-42F9-A99B-4E9F311E61E0}" presName="level3hierChild" presStyleCnt="0"/>
      <dgm:spPr/>
    </dgm:pt>
  </dgm:ptLst>
  <dgm:cxnLst>
    <dgm:cxn modelId="{5FE12207-F3A1-4547-8772-F10BB82AFF12}" type="presOf" srcId="{C3F93D45-358B-4750-A8A1-AC2C50B7CCB5}" destId="{10DF21C9-2CC3-4165-BBD9-C6DB79F67AD7}" srcOrd="0" destOrd="0" presId="urn:microsoft.com/office/officeart/2008/layout/HorizontalMultiLevelHierarchy"/>
    <dgm:cxn modelId="{D99B3AE3-F652-45C6-9F47-09DDCFB9C378}" type="presOf" srcId="{220D2B9B-08EB-4CFB-9615-8F662457E8B3}" destId="{74BA2F6C-4ED4-41F2-AD48-F1E8F9A23503}" srcOrd="0" destOrd="0" presId="urn:microsoft.com/office/officeart/2008/layout/HorizontalMultiLevelHierarchy"/>
    <dgm:cxn modelId="{FEC40FD3-EF3A-47A6-B770-60548BA06983}" type="presOf" srcId="{090558D6-ED81-46B1-87C4-B402B864BB7C}" destId="{CD5F0831-A306-4A0B-BD9A-D1802D7EB158}" srcOrd="0" destOrd="0" presId="urn:microsoft.com/office/officeart/2008/layout/HorizontalMultiLevelHierarchy"/>
    <dgm:cxn modelId="{05B26D5A-0D1D-4F5D-B216-5DD789B45188}" type="presOf" srcId="{ED62F0FE-D347-4968-A2D5-64F39B9E1E39}" destId="{09B017DF-41D5-484F-A4B8-5220C7D76029}" srcOrd="1" destOrd="0" presId="urn:microsoft.com/office/officeart/2008/layout/HorizontalMultiLevelHierarchy"/>
    <dgm:cxn modelId="{1BD3D263-8A84-403D-9D0F-724518E29F46}" type="presOf" srcId="{ABCFEC73-EB78-477C-97F4-A72F829B9DAA}" destId="{602B1A06-DF1B-40A6-8D14-A338DEE33979}" srcOrd="0" destOrd="0" presId="urn:microsoft.com/office/officeart/2008/layout/HorizontalMultiLevelHierarchy"/>
    <dgm:cxn modelId="{8F711475-340C-4078-AE46-27A3F6E71D9F}" srcId="{C3F93D45-358B-4750-A8A1-AC2C50B7CCB5}" destId="{090558D6-ED81-46B1-87C4-B402B864BB7C}" srcOrd="1" destOrd="0" parTransId="{220D2B9B-08EB-4CFB-9615-8F662457E8B3}" sibTransId="{6B61ABF5-151E-42D1-AD59-35518AB8A7D4}"/>
    <dgm:cxn modelId="{C502311C-3E64-475F-8610-C6945D8A0047}" type="presOf" srcId="{FE046E95-C224-4FF0-938D-1BBC92A20D67}" destId="{ADD9CCA2-06DF-4BF6-AFAA-9A829D43BD35}" srcOrd="0" destOrd="0" presId="urn:microsoft.com/office/officeart/2008/layout/HorizontalMultiLevelHierarchy"/>
    <dgm:cxn modelId="{C6D39860-A3AB-428F-A24E-DB03BE8C8277}" type="presOf" srcId="{4D1B771D-0819-4EC8-9EF8-5B5C52FE43EA}" destId="{3465BB50-B7E4-4285-907F-281B0581F9B1}" srcOrd="0" destOrd="0" presId="urn:microsoft.com/office/officeart/2008/layout/HorizontalMultiLevelHierarchy"/>
    <dgm:cxn modelId="{EB4392D8-C86E-479C-B946-0A3C2592FFA6}" type="presOf" srcId="{80E6D0F1-CA0A-4395-978C-07E15AA19202}" destId="{E51231B1-8B02-4C99-86D5-5D762E809523}" srcOrd="0" destOrd="0" presId="urn:microsoft.com/office/officeart/2008/layout/HorizontalMultiLevelHierarchy"/>
    <dgm:cxn modelId="{667FF533-EF39-4A34-B024-ABA903A17CA2}" srcId="{C3F93D45-358B-4750-A8A1-AC2C50B7CCB5}" destId="{DC7FEF6D-D757-410B-B1C4-E199F4D6A450}" srcOrd="0" destOrd="0" parTransId="{ABCFEC73-EB78-477C-97F4-A72F829B9DAA}" sibTransId="{A76AD68F-B831-4FB3-BD3F-361825FBC854}"/>
    <dgm:cxn modelId="{913B5CBE-CB51-4B32-A44D-38A2D64FF48E}" type="presOf" srcId="{4102C195-2FAC-431B-841C-EC38F778EFB6}" destId="{00327AFD-CCCE-4FF8-9542-2609AFCC7281}" srcOrd="0" destOrd="0" presId="urn:microsoft.com/office/officeart/2008/layout/HorizontalMultiLevelHierarchy"/>
    <dgm:cxn modelId="{98C34765-EAB6-40D8-8046-E72918B89516}" srcId="{80E6D0F1-CA0A-4395-978C-07E15AA19202}" destId="{C3F93D45-358B-4750-A8A1-AC2C50B7CCB5}" srcOrd="0" destOrd="0" parTransId="{E601F860-8C9A-4687-95EB-4E19ABC4B6C8}" sibTransId="{118ECB2C-EB4A-4060-A33B-A701DD6D4497}"/>
    <dgm:cxn modelId="{6B89506F-396B-4D75-98D1-AA1936CE35CB}" type="presOf" srcId="{ABCFEC73-EB78-477C-97F4-A72F829B9DAA}" destId="{3D5B7D26-4A93-4300-9533-ED1DF9113D99}" srcOrd="1" destOrd="0" presId="urn:microsoft.com/office/officeart/2008/layout/HorizontalMultiLevelHierarchy"/>
    <dgm:cxn modelId="{D30E3FE4-2CC5-4A3F-AA6A-A79857D5F3F4}" type="presOf" srcId="{4D1B771D-0819-4EC8-9EF8-5B5C52FE43EA}" destId="{7B195FBB-FCB3-4BBE-8C29-5743200DA7BD}" srcOrd="1" destOrd="0" presId="urn:microsoft.com/office/officeart/2008/layout/HorizontalMultiLevelHierarchy"/>
    <dgm:cxn modelId="{4F457450-85CC-498C-9A6B-73337C690098}" type="presOf" srcId="{4102C195-2FAC-431B-841C-EC38F778EFB6}" destId="{C0AF466E-C287-430F-8A42-2D39386C8A59}" srcOrd="1" destOrd="0" presId="urn:microsoft.com/office/officeart/2008/layout/HorizontalMultiLevelHierarchy"/>
    <dgm:cxn modelId="{EB9D2E2E-7105-4204-B43A-0AD1BE380EBF}" type="presOf" srcId="{3D0204A7-98F8-42F9-A99B-4E9F311E61E0}" destId="{048E2AB9-B821-440B-A974-5C8BADCC123F}" srcOrd="0" destOrd="0" presId="urn:microsoft.com/office/officeart/2008/layout/HorizontalMultiLevelHierarchy"/>
    <dgm:cxn modelId="{7691E579-8069-41B4-AFBC-F15563D695C8}" srcId="{C3F93D45-358B-4750-A8A1-AC2C50B7CCB5}" destId="{B3041746-457A-4FC8-9B2F-5D32691ADD64}" srcOrd="3" destOrd="0" parTransId="{4D1B771D-0819-4EC8-9EF8-5B5C52FE43EA}" sibTransId="{39F3AA76-FD0B-4C1A-A317-2413DAEC14B3}"/>
    <dgm:cxn modelId="{7F0BE98A-6724-465D-BFD8-47F888DE1875}" srcId="{C3F93D45-358B-4750-A8A1-AC2C50B7CCB5}" destId="{3D0204A7-98F8-42F9-A99B-4E9F311E61E0}" srcOrd="4" destOrd="0" parTransId="{4102C195-2FAC-431B-841C-EC38F778EFB6}" sibTransId="{DE5A65AC-0732-434D-AE5F-FE772FFCB4CE}"/>
    <dgm:cxn modelId="{4FD58C04-B373-4095-8B90-05B82CD08D63}" type="presOf" srcId="{B3041746-457A-4FC8-9B2F-5D32691ADD64}" destId="{9E07C3F2-21EA-473C-82A0-8CE47C01ECF2}" srcOrd="0" destOrd="0" presId="urn:microsoft.com/office/officeart/2008/layout/HorizontalMultiLevelHierarchy"/>
    <dgm:cxn modelId="{26536472-401F-4C35-B0F0-A20870ECCFDD}" srcId="{C3F93D45-358B-4750-A8A1-AC2C50B7CCB5}" destId="{FE046E95-C224-4FF0-938D-1BBC92A20D67}" srcOrd="2" destOrd="0" parTransId="{ED62F0FE-D347-4968-A2D5-64F39B9E1E39}" sibTransId="{2997239A-78ED-449F-A7BD-D070AB83CFD6}"/>
    <dgm:cxn modelId="{A873236A-F76C-4FA2-9B7C-A290E4E0CA3A}" type="presOf" srcId="{DC7FEF6D-D757-410B-B1C4-E199F4D6A450}" destId="{9B1B28C6-8700-4D8F-9566-34EC3ED36C57}" srcOrd="0" destOrd="0" presId="urn:microsoft.com/office/officeart/2008/layout/HorizontalMultiLevelHierarchy"/>
    <dgm:cxn modelId="{0804D9AA-08E9-4336-9D94-BF59F48A5743}" type="presOf" srcId="{220D2B9B-08EB-4CFB-9615-8F662457E8B3}" destId="{971C8C55-3E30-4023-ACAD-8A1DE0F67E25}" srcOrd="1" destOrd="0" presId="urn:microsoft.com/office/officeart/2008/layout/HorizontalMultiLevelHierarchy"/>
    <dgm:cxn modelId="{223E9CD8-53B4-4F9F-8B1B-1CC05866DE7F}" type="presOf" srcId="{ED62F0FE-D347-4968-A2D5-64F39B9E1E39}" destId="{4C85EFB8-C574-4A73-9AAD-431D39B81429}" srcOrd="0" destOrd="0" presId="urn:microsoft.com/office/officeart/2008/layout/HorizontalMultiLevelHierarchy"/>
    <dgm:cxn modelId="{E8E6B829-181C-4123-9E44-0210A5E9CFFA}" type="presParOf" srcId="{E51231B1-8B02-4C99-86D5-5D762E809523}" destId="{DF6D4C40-9CA3-481E-9E24-1B5B97A2AC11}" srcOrd="0" destOrd="0" presId="urn:microsoft.com/office/officeart/2008/layout/HorizontalMultiLevelHierarchy"/>
    <dgm:cxn modelId="{A700B7B6-1022-4DDE-B42E-C12F29614143}" type="presParOf" srcId="{DF6D4C40-9CA3-481E-9E24-1B5B97A2AC11}" destId="{10DF21C9-2CC3-4165-BBD9-C6DB79F67AD7}" srcOrd="0" destOrd="0" presId="urn:microsoft.com/office/officeart/2008/layout/HorizontalMultiLevelHierarchy"/>
    <dgm:cxn modelId="{F8D4CD83-4066-439D-B061-C2C352401B18}" type="presParOf" srcId="{DF6D4C40-9CA3-481E-9E24-1B5B97A2AC11}" destId="{8F48800F-5E90-4F4A-9A68-234D1202907C}" srcOrd="1" destOrd="0" presId="urn:microsoft.com/office/officeart/2008/layout/HorizontalMultiLevelHierarchy"/>
    <dgm:cxn modelId="{EAFA9ADB-0CD1-4785-8C9D-76B8830AFDF1}" type="presParOf" srcId="{8F48800F-5E90-4F4A-9A68-234D1202907C}" destId="{602B1A06-DF1B-40A6-8D14-A338DEE33979}" srcOrd="0" destOrd="0" presId="urn:microsoft.com/office/officeart/2008/layout/HorizontalMultiLevelHierarchy"/>
    <dgm:cxn modelId="{93743EDB-1D02-48BF-BB4E-7DFC3D4D7A0D}" type="presParOf" srcId="{602B1A06-DF1B-40A6-8D14-A338DEE33979}" destId="{3D5B7D26-4A93-4300-9533-ED1DF9113D99}" srcOrd="0" destOrd="0" presId="urn:microsoft.com/office/officeart/2008/layout/HorizontalMultiLevelHierarchy"/>
    <dgm:cxn modelId="{02664D54-4FAC-4256-8B67-DCB4313CCF00}" type="presParOf" srcId="{8F48800F-5E90-4F4A-9A68-234D1202907C}" destId="{6B340820-650D-48B0-B076-ADF6F346D406}" srcOrd="1" destOrd="0" presId="urn:microsoft.com/office/officeart/2008/layout/HorizontalMultiLevelHierarchy"/>
    <dgm:cxn modelId="{787E9EA5-E69A-4B1A-8CCB-5B2F96A7C24D}" type="presParOf" srcId="{6B340820-650D-48B0-B076-ADF6F346D406}" destId="{9B1B28C6-8700-4D8F-9566-34EC3ED36C57}" srcOrd="0" destOrd="0" presId="urn:microsoft.com/office/officeart/2008/layout/HorizontalMultiLevelHierarchy"/>
    <dgm:cxn modelId="{2C2F0190-CEA0-4243-96C3-9298E86A1B29}" type="presParOf" srcId="{6B340820-650D-48B0-B076-ADF6F346D406}" destId="{F460130D-1A37-410B-A960-AA3F901910C8}" srcOrd="1" destOrd="0" presId="urn:microsoft.com/office/officeart/2008/layout/HorizontalMultiLevelHierarchy"/>
    <dgm:cxn modelId="{1D82CF36-14BB-4AAC-912B-83A6F515A54D}" type="presParOf" srcId="{8F48800F-5E90-4F4A-9A68-234D1202907C}" destId="{74BA2F6C-4ED4-41F2-AD48-F1E8F9A23503}" srcOrd="2" destOrd="0" presId="urn:microsoft.com/office/officeart/2008/layout/HorizontalMultiLevelHierarchy"/>
    <dgm:cxn modelId="{5055E68B-7195-4C42-B620-CBCDDC0AA9CD}" type="presParOf" srcId="{74BA2F6C-4ED4-41F2-AD48-F1E8F9A23503}" destId="{971C8C55-3E30-4023-ACAD-8A1DE0F67E25}" srcOrd="0" destOrd="0" presId="urn:microsoft.com/office/officeart/2008/layout/HorizontalMultiLevelHierarchy"/>
    <dgm:cxn modelId="{9D62DAF6-65B5-4901-9E6D-BA07293CA058}" type="presParOf" srcId="{8F48800F-5E90-4F4A-9A68-234D1202907C}" destId="{CC809F4B-DF05-4C6E-B057-9F976B6A6B07}" srcOrd="3" destOrd="0" presId="urn:microsoft.com/office/officeart/2008/layout/HorizontalMultiLevelHierarchy"/>
    <dgm:cxn modelId="{01C18353-D4DB-42BA-87F1-541A2C1F9C8C}" type="presParOf" srcId="{CC809F4B-DF05-4C6E-B057-9F976B6A6B07}" destId="{CD5F0831-A306-4A0B-BD9A-D1802D7EB158}" srcOrd="0" destOrd="0" presId="urn:microsoft.com/office/officeart/2008/layout/HorizontalMultiLevelHierarchy"/>
    <dgm:cxn modelId="{F22E2530-EC42-43FC-99F0-5DAE69CE3308}" type="presParOf" srcId="{CC809F4B-DF05-4C6E-B057-9F976B6A6B07}" destId="{93EA2085-8627-43E5-AE81-52E8272D82BB}" srcOrd="1" destOrd="0" presId="urn:microsoft.com/office/officeart/2008/layout/HorizontalMultiLevelHierarchy"/>
    <dgm:cxn modelId="{974CDB48-9689-4B13-81F1-2647219E228B}" type="presParOf" srcId="{8F48800F-5E90-4F4A-9A68-234D1202907C}" destId="{4C85EFB8-C574-4A73-9AAD-431D39B81429}" srcOrd="4" destOrd="0" presId="urn:microsoft.com/office/officeart/2008/layout/HorizontalMultiLevelHierarchy"/>
    <dgm:cxn modelId="{1D55B766-0392-4286-8195-B74417AB288D}" type="presParOf" srcId="{4C85EFB8-C574-4A73-9AAD-431D39B81429}" destId="{09B017DF-41D5-484F-A4B8-5220C7D76029}" srcOrd="0" destOrd="0" presId="urn:microsoft.com/office/officeart/2008/layout/HorizontalMultiLevelHierarchy"/>
    <dgm:cxn modelId="{424F9C00-2866-446D-9D21-7600F6BBDDDF}" type="presParOf" srcId="{8F48800F-5E90-4F4A-9A68-234D1202907C}" destId="{8AD9C0C6-473B-40AC-833E-07CCDB5A8B42}" srcOrd="5" destOrd="0" presId="urn:microsoft.com/office/officeart/2008/layout/HorizontalMultiLevelHierarchy"/>
    <dgm:cxn modelId="{97FA325E-286E-49E7-BA55-EFD0D184573F}" type="presParOf" srcId="{8AD9C0C6-473B-40AC-833E-07CCDB5A8B42}" destId="{ADD9CCA2-06DF-4BF6-AFAA-9A829D43BD35}" srcOrd="0" destOrd="0" presId="urn:microsoft.com/office/officeart/2008/layout/HorizontalMultiLevelHierarchy"/>
    <dgm:cxn modelId="{802E9A4B-D753-4874-A195-51D81EC3A38D}" type="presParOf" srcId="{8AD9C0C6-473B-40AC-833E-07CCDB5A8B42}" destId="{456FA4D3-CF75-41EA-A9EF-EE42912EB96E}" srcOrd="1" destOrd="0" presId="urn:microsoft.com/office/officeart/2008/layout/HorizontalMultiLevelHierarchy"/>
    <dgm:cxn modelId="{8D0D83B6-7452-4016-9D0C-4EE4D6213A50}" type="presParOf" srcId="{8F48800F-5E90-4F4A-9A68-234D1202907C}" destId="{3465BB50-B7E4-4285-907F-281B0581F9B1}" srcOrd="6" destOrd="0" presId="urn:microsoft.com/office/officeart/2008/layout/HorizontalMultiLevelHierarchy"/>
    <dgm:cxn modelId="{2F34460B-899B-4FE7-83C1-9C19428FBCDF}" type="presParOf" srcId="{3465BB50-B7E4-4285-907F-281B0581F9B1}" destId="{7B195FBB-FCB3-4BBE-8C29-5743200DA7BD}" srcOrd="0" destOrd="0" presId="urn:microsoft.com/office/officeart/2008/layout/HorizontalMultiLevelHierarchy"/>
    <dgm:cxn modelId="{ECC50E22-F708-4639-8D2C-14DB4ADE62EE}" type="presParOf" srcId="{8F48800F-5E90-4F4A-9A68-234D1202907C}" destId="{3C80B48D-869D-4404-A404-6A7E2E5B9721}" srcOrd="7" destOrd="0" presId="urn:microsoft.com/office/officeart/2008/layout/HorizontalMultiLevelHierarchy"/>
    <dgm:cxn modelId="{C3CB151C-7BA7-40F7-81A8-475EB41EE675}" type="presParOf" srcId="{3C80B48D-869D-4404-A404-6A7E2E5B9721}" destId="{9E07C3F2-21EA-473C-82A0-8CE47C01ECF2}" srcOrd="0" destOrd="0" presId="urn:microsoft.com/office/officeart/2008/layout/HorizontalMultiLevelHierarchy"/>
    <dgm:cxn modelId="{FA8EAE1C-29F3-4C84-8A95-DD153AF48011}" type="presParOf" srcId="{3C80B48D-869D-4404-A404-6A7E2E5B9721}" destId="{988A6794-A9CB-4F00-B815-EE1958C40633}" srcOrd="1" destOrd="0" presId="urn:microsoft.com/office/officeart/2008/layout/HorizontalMultiLevelHierarchy"/>
    <dgm:cxn modelId="{BF79EF52-9561-4717-986C-1FE270B213A1}" type="presParOf" srcId="{8F48800F-5E90-4F4A-9A68-234D1202907C}" destId="{00327AFD-CCCE-4FF8-9542-2609AFCC7281}" srcOrd="8" destOrd="0" presId="urn:microsoft.com/office/officeart/2008/layout/HorizontalMultiLevelHierarchy"/>
    <dgm:cxn modelId="{816DCA79-25FD-4D8D-8E1C-8242CAB20ECE}" type="presParOf" srcId="{00327AFD-CCCE-4FF8-9542-2609AFCC7281}" destId="{C0AF466E-C287-430F-8A42-2D39386C8A59}" srcOrd="0" destOrd="0" presId="urn:microsoft.com/office/officeart/2008/layout/HorizontalMultiLevelHierarchy"/>
    <dgm:cxn modelId="{84366B76-DDEC-4484-ACA0-857377E59747}" type="presParOf" srcId="{8F48800F-5E90-4F4A-9A68-234D1202907C}" destId="{B3DF1A3D-96D9-4714-8CCF-A71851B33F4D}" srcOrd="9" destOrd="0" presId="urn:microsoft.com/office/officeart/2008/layout/HorizontalMultiLevelHierarchy"/>
    <dgm:cxn modelId="{0F17849C-B57E-4A99-B42F-C3FE5C05CF00}" type="presParOf" srcId="{B3DF1A3D-96D9-4714-8CCF-A71851B33F4D}" destId="{048E2AB9-B821-440B-A974-5C8BADCC123F}" srcOrd="0" destOrd="0" presId="urn:microsoft.com/office/officeart/2008/layout/HorizontalMultiLevelHierarchy"/>
    <dgm:cxn modelId="{AEFAAE16-BCAC-423B-9646-E67B111467A5}" type="presParOf" srcId="{B3DF1A3D-96D9-4714-8CCF-A71851B33F4D}" destId="{4C5A06E8-CC65-4288-8371-1C8B11A7630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327AFD-CCCE-4FF8-9542-2609AFCC7281}">
      <dsp:nvSpPr>
        <dsp:cNvPr id="0" name=""/>
        <dsp:cNvSpPr/>
      </dsp:nvSpPr>
      <dsp:spPr>
        <a:xfrm>
          <a:off x="908664" y="2844316"/>
          <a:ext cx="594090" cy="2264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7045" y="0"/>
              </a:lnTo>
              <a:lnTo>
                <a:pt x="297045" y="2264064"/>
              </a:lnTo>
              <a:lnTo>
                <a:pt x="594090" y="2264064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147191" y="3917830"/>
        <a:ext cx="117035" cy="117035"/>
      </dsp:txXfrm>
    </dsp:sp>
    <dsp:sp modelId="{3465BB50-B7E4-4285-907F-281B0581F9B1}">
      <dsp:nvSpPr>
        <dsp:cNvPr id="0" name=""/>
        <dsp:cNvSpPr/>
      </dsp:nvSpPr>
      <dsp:spPr>
        <a:xfrm>
          <a:off x="908664" y="2844316"/>
          <a:ext cx="594090" cy="11320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7045" y="0"/>
              </a:lnTo>
              <a:lnTo>
                <a:pt x="297045" y="1132032"/>
              </a:lnTo>
              <a:lnTo>
                <a:pt x="594090" y="1132032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73748" y="3378370"/>
        <a:ext cx="63922" cy="63922"/>
      </dsp:txXfrm>
    </dsp:sp>
    <dsp:sp modelId="{4C85EFB8-C574-4A73-9AAD-431D39B81429}">
      <dsp:nvSpPr>
        <dsp:cNvPr id="0" name=""/>
        <dsp:cNvSpPr/>
      </dsp:nvSpPr>
      <dsp:spPr>
        <a:xfrm>
          <a:off x="908664" y="2798596"/>
          <a:ext cx="5940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4090" y="4572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90857" y="2829463"/>
        <a:ext cx="29704" cy="29704"/>
      </dsp:txXfrm>
    </dsp:sp>
    <dsp:sp modelId="{74BA2F6C-4ED4-41F2-AD48-F1E8F9A23503}">
      <dsp:nvSpPr>
        <dsp:cNvPr id="0" name=""/>
        <dsp:cNvSpPr/>
      </dsp:nvSpPr>
      <dsp:spPr>
        <a:xfrm>
          <a:off x="908664" y="1620036"/>
          <a:ext cx="594090" cy="1224279"/>
        </a:xfrm>
        <a:custGeom>
          <a:avLst/>
          <a:gdLst/>
          <a:ahLst/>
          <a:cxnLst/>
          <a:rect l="0" t="0" r="0" b="0"/>
          <a:pathLst>
            <a:path>
              <a:moveTo>
                <a:pt x="0" y="1224279"/>
              </a:moveTo>
              <a:lnTo>
                <a:pt x="297045" y="1224279"/>
              </a:lnTo>
              <a:lnTo>
                <a:pt x="297045" y="0"/>
              </a:lnTo>
              <a:lnTo>
                <a:pt x="594090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71689" y="2198156"/>
        <a:ext cx="68040" cy="68040"/>
      </dsp:txXfrm>
    </dsp:sp>
    <dsp:sp modelId="{602B1A06-DF1B-40A6-8D14-A338DEE33979}">
      <dsp:nvSpPr>
        <dsp:cNvPr id="0" name=""/>
        <dsp:cNvSpPr/>
      </dsp:nvSpPr>
      <dsp:spPr>
        <a:xfrm>
          <a:off x="908664" y="580251"/>
          <a:ext cx="594090" cy="2264064"/>
        </a:xfrm>
        <a:custGeom>
          <a:avLst/>
          <a:gdLst/>
          <a:ahLst/>
          <a:cxnLst/>
          <a:rect l="0" t="0" r="0" b="0"/>
          <a:pathLst>
            <a:path>
              <a:moveTo>
                <a:pt x="0" y="2264064"/>
              </a:moveTo>
              <a:lnTo>
                <a:pt x="297045" y="2264064"/>
              </a:lnTo>
              <a:lnTo>
                <a:pt x="297045" y="0"/>
              </a:lnTo>
              <a:lnTo>
                <a:pt x="594090" y="0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147191" y="1653765"/>
        <a:ext cx="117035" cy="117035"/>
      </dsp:txXfrm>
    </dsp:sp>
    <dsp:sp modelId="{10DF21C9-2CC3-4165-BBD9-C6DB79F67AD7}">
      <dsp:nvSpPr>
        <dsp:cNvPr id="0" name=""/>
        <dsp:cNvSpPr/>
      </dsp:nvSpPr>
      <dsp:spPr>
        <a:xfrm rot="16200000">
          <a:off x="-1927374" y="2391503"/>
          <a:ext cx="4766451" cy="90562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dk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Ученическое самоуправление</a:t>
          </a:r>
          <a:endParaRPr lang="ru-RU" sz="3100" kern="1200" dirty="0"/>
        </a:p>
      </dsp:txBody>
      <dsp:txXfrm>
        <a:off x="-1927374" y="2391503"/>
        <a:ext cx="4766451" cy="905625"/>
      </dsp:txXfrm>
    </dsp:sp>
    <dsp:sp modelId="{9B1B28C6-8700-4D8F-9566-34EC3ED36C57}">
      <dsp:nvSpPr>
        <dsp:cNvPr id="0" name=""/>
        <dsp:cNvSpPr/>
      </dsp:nvSpPr>
      <dsp:spPr>
        <a:xfrm>
          <a:off x="1502754" y="127438"/>
          <a:ext cx="6196007" cy="90562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dk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Министерство  культуры</a:t>
          </a:r>
          <a:endParaRPr lang="ru-RU" sz="3000" kern="1200"/>
        </a:p>
      </dsp:txBody>
      <dsp:txXfrm>
        <a:off x="1502754" y="127438"/>
        <a:ext cx="6196007" cy="905625"/>
      </dsp:txXfrm>
    </dsp:sp>
    <dsp:sp modelId="{CD5F0831-A306-4A0B-BD9A-D1802D7EB158}">
      <dsp:nvSpPr>
        <dsp:cNvPr id="0" name=""/>
        <dsp:cNvSpPr/>
      </dsp:nvSpPr>
      <dsp:spPr>
        <a:xfrm>
          <a:off x="1502754" y="1167223"/>
          <a:ext cx="6271070" cy="90562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dk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Министерство образования</a:t>
          </a:r>
          <a:endParaRPr lang="ru-RU" sz="3000" kern="1200" dirty="0"/>
        </a:p>
      </dsp:txBody>
      <dsp:txXfrm>
        <a:off x="1502754" y="1167223"/>
        <a:ext cx="6271070" cy="905625"/>
      </dsp:txXfrm>
    </dsp:sp>
    <dsp:sp modelId="{ADD9CCA2-06DF-4BF6-AFAA-9A829D43BD35}">
      <dsp:nvSpPr>
        <dsp:cNvPr id="0" name=""/>
        <dsp:cNvSpPr/>
      </dsp:nvSpPr>
      <dsp:spPr>
        <a:xfrm>
          <a:off x="1502754" y="2391503"/>
          <a:ext cx="6271070" cy="90562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dk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Министерство     спорта и труда</a:t>
          </a:r>
          <a:endParaRPr lang="ru-RU" sz="3000" kern="1200"/>
        </a:p>
      </dsp:txBody>
      <dsp:txXfrm>
        <a:off x="1502754" y="2391503"/>
        <a:ext cx="6271070" cy="905625"/>
      </dsp:txXfrm>
    </dsp:sp>
    <dsp:sp modelId="{9E07C3F2-21EA-473C-82A0-8CE47C01ECF2}">
      <dsp:nvSpPr>
        <dsp:cNvPr id="0" name=""/>
        <dsp:cNvSpPr/>
      </dsp:nvSpPr>
      <dsp:spPr>
        <a:xfrm>
          <a:off x="1502754" y="3523535"/>
          <a:ext cx="6162530" cy="90562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dk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Министерство информации</a:t>
          </a:r>
          <a:endParaRPr lang="ru-RU" sz="3000" kern="1200"/>
        </a:p>
      </dsp:txBody>
      <dsp:txXfrm>
        <a:off x="1502754" y="3523535"/>
        <a:ext cx="6162530" cy="905625"/>
      </dsp:txXfrm>
    </dsp:sp>
    <dsp:sp modelId="{048E2AB9-B821-440B-A974-5C8BADCC123F}">
      <dsp:nvSpPr>
        <dsp:cNvPr id="0" name=""/>
        <dsp:cNvSpPr/>
      </dsp:nvSpPr>
      <dsp:spPr>
        <a:xfrm>
          <a:off x="1502754" y="4655567"/>
          <a:ext cx="6135826" cy="905625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satMod val="120000"/>
                <a:lumMod val="12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9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contourW="19050" prstMaterial="flat">
          <a:bevelT w="63500" h="63500"/>
          <a:contourClr>
            <a:schemeClr val="dk2">
              <a:hueOff val="0"/>
              <a:satOff val="0"/>
              <a:lumOff val="0"/>
              <a:alphaOff val="0"/>
              <a:shade val="25000"/>
              <a:satMod val="1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Министерство  дисциплины и порядка</a:t>
          </a:r>
          <a:endParaRPr lang="ru-RU" sz="3000" kern="1200"/>
        </a:p>
      </dsp:txBody>
      <dsp:txXfrm>
        <a:off x="1502754" y="4655567"/>
        <a:ext cx="6135826" cy="905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B73EB3D-2262-4E42-BDCE-CA59E8BBC704}" type="datetimeFigureOut">
              <a:rPr lang="ru-RU" smtClean="0"/>
              <a:t>22.08.2018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76BD320-F038-4E7C-B8E5-88AA6E80327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microsoft.com/office/2007/relationships/hdphoto" Target="../media/hdphoto1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1120" y="2780928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Планирование работы педагога-организатора по развитию детского движения, школьного ученического самоуправления.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95203" y="2028910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Большеелгинская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Наиль\Desktop\пед-орг документ\пионерия\эмблема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46691"/>
            <a:ext cx="1971675" cy="15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36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5633" y="333949"/>
            <a:ext cx="52458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Акция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«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Весенняя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неделя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добра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» 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9" name="Picture 3" descr="C:\Users\Наиль\Desktop\пед-орг документ\Субботник 2018\Lenovo_A1000_IMG_20180505_1103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9" b="13955"/>
          <a:stretch/>
        </p:blipFill>
        <p:spPr bwMode="auto">
          <a:xfrm flipH="1">
            <a:off x="5036164" y="1054823"/>
            <a:ext cx="3248135" cy="304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Наиль\Desktop\пед-орг документ\IMG-20171108-WA00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5" t="14812" r="9769"/>
          <a:stretch/>
        </p:blipFill>
        <p:spPr bwMode="auto">
          <a:xfrm>
            <a:off x="325939" y="1109651"/>
            <a:ext cx="3373529" cy="27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5595" y="793213"/>
            <a:ext cx="62912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Акция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«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Здоровый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Я – 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здоровая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Россия</a:t>
            </a: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»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Users\Наиль\Desktop\пед-орг документ\Субботник 2018\Lenovo_A1000_IMG_20180504_1424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8" t="35038" r="20529" b="11880"/>
          <a:stretch/>
        </p:blipFill>
        <p:spPr bwMode="auto">
          <a:xfrm>
            <a:off x="4644008" y="4166247"/>
            <a:ext cx="4032448" cy="238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Наиль\Desktop\пед-орг документ\су буе\Lenovo_A1000_IMG_20170712_094341 - копия - копия - копия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8"/>
          <a:stretch/>
        </p:blipFill>
        <p:spPr bwMode="auto">
          <a:xfrm>
            <a:off x="315633" y="4077072"/>
            <a:ext cx="377419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57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иль\Desktop\пед-орг документ\7 класс\IMG-20171205-WA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78567"/>
            <a:ext cx="1800200" cy="2400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аиль\Desktop\пед-орг документ\библиотекада\Lenovo_A1000_IMG_20180315_09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127" y="4511493"/>
            <a:ext cx="2656320" cy="1992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Наиль\Desktop\пед-орг документ\эковесна 2018\Большеелгинская СОШ посадка деревьев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08" y="4788852"/>
            <a:ext cx="2286508" cy="1714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Наиль\Desktop\пед-орг документ\фото 5 класс\Lenovo_A1000_IMG_20170930_1120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233" y="2578567"/>
            <a:ext cx="2577233" cy="1932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Наиль\Desktop\пед-орг документ\фото 5 класс\Lenovo_A1000_IMG_20170426_1150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36" y="594891"/>
            <a:ext cx="2644900" cy="1983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Наиль\Desktop\пед-орг документ\фото 5 класс\IMG-20180405-WA00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479" y="650543"/>
            <a:ext cx="2296987" cy="17227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50466" y="650543"/>
            <a:ext cx="38700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работы самоуправления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формирование знаний, умений и опыта организационной и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управленческой деятельности;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развитие самостоятельности учащихся по решению школьных вопросов;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сохранение школьных традиций;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воспитание чувства ответственности за результаты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собственной деятельности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активной жизненной позиции, развитие лидерских качеств школьников, социальной ответственности.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356874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6801" y="384462"/>
            <a:ext cx="84108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Совет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старшеклассников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высший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исполнительный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координирующий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орган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ученического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самоуправления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Наиль\Desktop\пед-орг документ\фото 5 класс\Lenovo_A1000_IMG_20170425_1206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9" y="2492896"/>
            <a:ext cx="480053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аиль\Desktop\пед-орг документ\день рождения РДШ\Lenovo_A1000_IMG_20171027_1336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6"/>
            <a:ext cx="2752377" cy="366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1412776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Ученическое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самоуправление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функционирует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на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основании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Положения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, в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котором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отражены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цель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задачи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основные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принципы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деятельности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Совета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права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и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обязанности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членов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/>
                <a:ea typeface="Calibri"/>
              </a:rPr>
              <a:t>Совета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3801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62279059"/>
              </p:ext>
            </p:extLst>
          </p:nvPr>
        </p:nvGraphicFramePr>
        <p:xfrm>
          <a:off x="683568" y="548680"/>
          <a:ext cx="777686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839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620688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Союза Наследников Татарстана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Наиль\Desktop\пед-орг документ\фото для сайта\10.11.2016\SAM_26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3" t="25211" r="14436"/>
          <a:stretch/>
        </p:blipFill>
        <p:spPr bwMode="auto">
          <a:xfrm>
            <a:off x="4991270" y="1349085"/>
            <a:ext cx="3901209" cy="285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Наиль\Desktop\пед-орг документ\школа осень 2017\снт\Lenovo_A1000_IMG_20170915_1256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9085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Наиль\Desktop\пед-орг документ\фото для сайта\10.11.2016\SAM_25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8" b="15517"/>
          <a:stretch/>
        </p:blipFill>
        <p:spPr bwMode="auto">
          <a:xfrm>
            <a:off x="1309734" y="3930407"/>
            <a:ext cx="5976664" cy="289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80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иль\Desktop\пед-орг документ\фотолар\Lenovo_A1000_IMG_20171016_0913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80" b="12626"/>
          <a:stretch/>
        </p:blipFill>
        <p:spPr bwMode="auto">
          <a:xfrm>
            <a:off x="5508104" y="942694"/>
            <a:ext cx="3242298" cy="239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5689" y="362000"/>
            <a:ext cx="6400800" cy="6187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Российское Движение Школьников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Наиль\Desktop\пед-орг документ\фотолар\Lenovo_A1000_IMG_20171016_0908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4" t="9946" r="13840"/>
          <a:stretch/>
        </p:blipFill>
        <p:spPr bwMode="auto">
          <a:xfrm>
            <a:off x="5580112" y="3573016"/>
            <a:ext cx="3170290" cy="279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Наиль\Desktop\пед-орг документ\варислар 2018\Lenovo_A1000_IMG_20180504_11331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7"/>
          <a:stretch/>
        </p:blipFill>
        <p:spPr bwMode="auto">
          <a:xfrm>
            <a:off x="611560" y="942694"/>
            <a:ext cx="3542905" cy="232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Наиль\Desktop\пед-орг документ\день рождения РДШ\Lenovo_A1000_IMG_20171027_14161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9"/>
          <a:stretch/>
        </p:blipFill>
        <p:spPr bwMode="auto">
          <a:xfrm>
            <a:off x="611560" y="3717033"/>
            <a:ext cx="3664070" cy="254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Наиль\Desktop\пед-орг документ\день рождения РДШ\Lenovo_A1000_IMG_20171027_12195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0" t="15612"/>
          <a:stretch/>
        </p:blipFill>
        <p:spPr bwMode="auto">
          <a:xfrm>
            <a:off x="3347864" y="2579897"/>
            <a:ext cx="2520956" cy="144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4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иль\Desktop\пед-орг документ\лето 2017\IMG-20170620-WA00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" t="6849" r="3432"/>
          <a:stretch/>
        </p:blipFill>
        <p:spPr bwMode="auto">
          <a:xfrm>
            <a:off x="4841436" y="3748934"/>
            <a:ext cx="3691003" cy="275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Наиль\Desktop\пед-орг документ\ЮИД\IMG-20180407-WA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86" y="1111970"/>
            <a:ext cx="3528392" cy="264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Наиль\Desktop\пед-орг документ\ЮИД\Lenovo_A1000_IMG_20180407_1213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8" r="10973" b="24384"/>
          <a:stretch/>
        </p:blipFill>
        <p:spPr bwMode="auto">
          <a:xfrm>
            <a:off x="4860030" y="1087832"/>
            <a:ext cx="3511083" cy="247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5286" y="188640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ЮИД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 descr="C:\Users\Наиль\Desktop\пед-орг документ\ЮИД\Lenovo_A1000_IMG_20180407_1154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6" r="17313" b="6088"/>
          <a:stretch/>
        </p:blipFill>
        <p:spPr bwMode="auto">
          <a:xfrm>
            <a:off x="611560" y="3892757"/>
            <a:ext cx="3442118" cy="272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90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332656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Юнармия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Наиль\Desktop\пед-орг документ\юнармия\IMG-20171212-WA00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50" b="10180"/>
          <a:stretch/>
        </p:blipFill>
        <p:spPr bwMode="auto">
          <a:xfrm>
            <a:off x="539552" y="3746270"/>
            <a:ext cx="2967044" cy="290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Наиль\Desktop\пед-орг документ\юнармия\IMG-20171212-WA00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22"/>
          <a:stretch/>
        </p:blipFill>
        <p:spPr bwMode="auto">
          <a:xfrm>
            <a:off x="5796136" y="903544"/>
            <a:ext cx="2888178" cy="284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Наиль\Desktop\пед-орг документ\юнармия\IMG-20171212-WA001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5"/>
          <a:stretch/>
        </p:blipFill>
        <p:spPr bwMode="auto">
          <a:xfrm>
            <a:off x="4283968" y="3815112"/>
            <a:ext cx="4447528" cy="289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Наиль\Desktop\пед-орг документ\юнармия\IMG-20171212-WA001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5"/>
          <a:stretch/>
        </p:blipFill>
        <p:spPr bwMode="auto">
          <a:xfrm>
            <a:off x="539552" y="874334"/>
            <a:ext cx="4266463" cy="277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86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1464" y="475304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Тимуровское движение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Наиль\Desktop\Новая папка\SAM_26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40968"/>
            <a:ext cx="3976649" cy="298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6" descr="SDC130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7" y="1389763"/>
            <a:ext cx="2862659" cy="214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5" descr="Фото-000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2976719" cy="2232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97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109</TotalTime>
  <Words>146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Наиль</dc:creator>
  <cp:lastModifiedBy>Наиль</cp:lastModifiedBy>
  <cp:revision>20</cp:revision>
  <dcterms:created xsi:type="dcterms:W3CDTF">2018-08-22T15:59:09Z</dcterms:created>
  <dcterms:modified xsi:type="dcterms:W3CDTF">2018-08-22T17:49:01Z</dcterms:modified>
</cp:coreProperties>
</file>